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8249" autoAdjust="0"/>
  </p:normalViewPr>
  <p:slideViewPr>
    <p:cSldViewPr snapToGrid="0">
      <p:cViewPr varScale="1">
        <p:scale>
          <a:sx n="100" d="100"/>
          <a:sy n="100" d="100"/>
        </p:scale>
        <p:origin x="534" y="9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1" dirty="0">
              <a:solidFill>
                <a:srgbClr val="2D2E2D"/>
              </a:solidFill>
              <a:latin typeface="+mn-lt"/>
            </a:endParaRPr>
          </a:p>
          <a:p>
            <a:pPr marL="285750" marR="0" lvl="0" indent="-2857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14225</TotalTime>
  <Words>3492</Words>
  <Application>Microsoft Office PowerPoint</Application>
  <PresentationFormat>Custom</PresentationFormat>
  <Paragraphs>483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Symbol</vt:lpstr>
      <vt:lpstr>Noto Sans</vt:lpstr>
      <vt:lpstr>굴림체</vt:lpstr>
      <vt:lpstr>Arial</vt:lpstr>
      <vt:lpstr>Calibri Light</vt:lpstr>
      <vt:lpstr>Calibri</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459</cp:revision>
  <dcterms:created xsi:type="dcterms:W3CDTF">2010-02-01T08:03:16Z</dcterms:created>
  <dcterms:modified xsi:type="dcterms:W3CDTF">2021-04-13T03:52:42Z</dcterms:modified>
  <cp:category>www.slidemembers.com</cp:category>
</cp:coreProperties>
</file>